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8A729-09E6-48E2-8183-575330962BC0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29103-3703-42D8-9679-2B29FA5BB2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irelaunchers Launch work\Facebook LIVE Marketing\Product\Frontend\Mind Map\Mind 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05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</dc:creator>
  <cp:lastModifiedBy>l</cp:lastModifiedBy>
  <cp:revision>1</cp:revision>
  <dcterms:created xsi:type="dcterms:W3CDTF">2017-03-11T17:03:56Z</dcterms:created>
  <dcterms:modified xsi:type="dcterms:W3CDTF">2017-03-11T17:04:50Z</dcterms:modified>
</cp:coreProperties>
</file>